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29045-22F1-445E-AE5A-3251A6532E8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798A8-B47F-447B-ABEE-3864A1548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Форум моделистов"/>
          <p:cNvPicPr>
            <a:picLocks noChangeAspect="1" noChangeArrowheads="1"/>
          </p:cNvPicPr>
          <p:nvPr/>
        </p:nvPicPr>
        <p:blipFill>
          <a:blip r:embed="rId2" cstate="print"/>
          <a:srcRect l="20224"/>
          <a:stretch>
            <a:fillRect/>
          </a:stretch>
        </p:blipFill>
        <p:spPr bwMode="auto">
          <a:xfrm>
            <a:off x="0" y="782659"/>
            <a:ext cx="9144000" cy="5183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8</a:t>
            </a:r>
            <a:r>
              <a:rPr lang="ru-RU" b="1" dirty="0" smtClean="0"/>
              <a:t>. </a:t>
            </a:r>
            <a:br>
              <a:rPr lang="ru-RU" b="1" dirty="0" smtClean="0"/>
            </a:br>
            <a:r>
              <a:rPr lang="ru-RU" b="1" dirty="0" smtClean="0"/>
              <a:t>Назовите </a:t>
            </a:r>
            <a:r>
              <a:rPr lang="ru-RU" b="1" dirty="0"/>
              <a:t>имя конструктора, создавшего известный советский танк, ставший   одним из самых узнаваемых символов 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Второй </a:t>
            </a:r>
            <a:r>
              <a:rPr lang="ru-RU" b="1" dirty="0"/>
              <a:t>мировой войны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>Михаил Ильич Кошкин</a:t>
            </a:r>
            <a:r>
              <a:rPr lang="ru-RU" sz="4000" dirty="0" smtClean="0"/>
              <a:t> </a:t>
            </a:r>
            <a:r>
              <a:rPr lang="ru-RU" sz="4000" b="1" dirty="0" smtClean="0"/>
              <a:t>(1898 – 1940)</a:t>
            </a:r>
            <a:endParaRPr lang="ru-RU" sz="4000" b="1" dirty="0"/>
          </a:p>
        </p:txBody>
      </p:sp>
      <p:pic>
        <p:nvPicPr>
          <p:cNvPr id="15362" name="Picture 2" descr="Михаил Кошкин - конструктор танка Т-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03450"/>
            <a:ext cx="8568952" cy="4258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Управляющая кнопка: назад 3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453336"/>
            <a:ext cx="611560" cy="404664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</Words>
  <Application>Microsoft Office PowerPoint</Application>
  <PresentationFormat>Экран 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8.  Назовите имя конструктора, создавшего известный советский танк, ставший   одним из самых узнаваемых символов  Второй мировой войны</vt:lpstr>
      <vt:lpstr>Михаил Ильич Кошкин (1898 – 1940)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Смехнова</cp:lastModifiedBy>
  <cp:revision>7</cp:revision>
  <dcterms:created xsi:type="dcterms:W3CDTF">2014-12-22T16:28:12Z</dcterms:created>
  <dcterms:modified xsi:type="dcterms:W3CDTF">2015-01-14T06:19:21Z</dcterms:modified>
</cp:coreProperties>
</file>